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0CED-68C0-40EB-9193-8145DC5093C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A220-7CC0-4D35-8F53-46F457553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5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0CED-68C0-40EB-9193-8145DC5093C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A220-7CC0-4D35-8F53-46F457553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91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0CED-68C0-40EB-9193-8145DC5093C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A220-7CC0-4D35-8F53-46F457553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38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0CED-68C0-40EB-9193-8145DC5093C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A220-7CC0-4D35-8F53-46F457553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391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0CED-68C0-40EB-9193-8145DC5093C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A220-7CC0-4D35-8F53-46F457553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58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0CED-68C0-40EB-9193-8145DC5093C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A220-7CC0-4D35-8F53-46F457553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79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0CED-68C0-40EB-9193-8145DC5093C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A220-7CC0-4D35-8F53-46F457553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9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0CED-68C0-40EB-9193-8145DC5093C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A220-7CC0-4D35-8F53-46F457553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22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0CED-68C0-40EB-9193-8145DC5093C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A220-7CC0-4D35-8F53-46F457553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97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0CED-68C0-40EB-9193-8145DC5093C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A220-7CC0-4D35-8F53-46F457553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79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0CED-68C0-40EB-9193-8145DC5093C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A220-7CC0-4D35-8F53-46F457553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41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E0CED-68C0-40EB-9193-8145DC5093C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CA220-7CC0-4D35-8F53-46F457553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33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15906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75332"/>
            <a:ext cx="4774063" cy="3953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4282" y="1450580"/>
            <a:ext cx="7772400" cy="187220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Предметные компетенции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профессионального мастерства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301208"/>
            <a:ext cx="5832648" cy="146456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заседание ГМО педагогов дошкольного образования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Август 2018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47990"/>
            <a:ext cx="7351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Информационно-методический отдел Управления образования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г.Казани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13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525" y="3491681"/>
            <a:ext cx="4094475" cy="336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92211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Глоссарий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6779096" cy="5544616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приемов и средств, направленных на четкую и эффективную организацию учебных занятий.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–совокупность педагогических средств и приемов, которыми владеет педагог и которые позволяют ему эффективно решать педагогические задачи</a:t>
            </a:r>
          </a:p>
        </p:txBody>
      </p:sp>
    </p:spTree>
    <p:extLst>
      <p:ext uri="{BB962C8B-B14F-4D97-AF65-F5344CB8AC3E}">
        <p14:creationId xmlns:p14="http://schemas.microsoft.com/office/powerpoint/2010/main" val="12731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92211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Глоссарий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544616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достаточно жёстко зафиксированная последовательность действий и операций, гарантирующих получение заданного результата (по В.И.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Загвязинскому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Педагогическая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технология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совокупность психолого-педагогических установок, определяющих специальный набор и компоновку форм, методов, способов, приемов обучения, воспитательных средств; она есть организационно-методический инструментарий педагогического процесса (Б.Т. Лихачев).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Педагогическая технология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это содержательная техника реализации учебного процесса (В.П. Беспалько).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Педагогическая технология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это описание процесса достижения планируемых результатов обучения (И.П. Волков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технология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системная совокупность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порядок функционирования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личностных, инструментальных, методологических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используемых для достижения педагогических целей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М.В.Кларин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395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92211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Глоссарий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54461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–совокупность приемов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средств, направленных на четкую и эффективную организацию учебных занятий. Например, выразительность речи, умение владеть голосом, жестом, мимикой, умение оперировать учебным и лабораторным оборудованием, применять наглядные пособия, ТСО и т. 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познания, исследования явлений; способы совместной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учителя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обучающихся в процессе обучения, с помощью которых достигается выполнение намеченных задач. Используемый метод обучения определяет виды деятельности учителя и ученика, характер их взаимодействия.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обучения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элемент метода, его составная часть, разовое действие, отдельный шаг в реализации метода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И.П.Подласый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6001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92211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Глоссарий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544616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обучения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методов и приёмов, используемых для достижения определённого класса целей.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–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этопроцесс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результат фиксирования участниками образовательного процесса состояния своего развития, саморазвития и причин этого.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система деятельности педагогов, которая заключается в изучении состояния и результатов процесса обучения.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в образовании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система организации сбора, хранения, обработки, анализа и распространения информации о деятельности школы, обеспечивающая непрерывное слежение за состоянием одной или нескольких систем образовательного учреждения и прогнозирование их развития.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высказывания великих людей о профессии педагога.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Давайте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порассуждаем…. «Я – воспитатель (педагог)», – утверждает большинство педагогов, работающих в ДОУ. А какой я воспитатель?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09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855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Свод правил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Улыбайтесь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Умудритесь быть счастливыми и красивыми!</a:t>
            </a:r>
          </a:p>
          <a:p>
            <a:pPr fontAlgn="base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терпеливы!</a:t>
            </a:r>
          </a:p>
          <a:p>
            <a:pPr fontAlgn="base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Внушайте каждому веру в свои силы.</a:t>
            </a:r>
          </a:p>
          <a:p>
            <a:pPr fontAlgn="base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Учитесь создавать ситуацию успеха.</a:t>
            </a:r>
          </a:p>
          <a:p>
            <a:pPr fontAlgn="base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 ребят дарить радость людям, отдавать каждому делу частицу сердца.</a:t>
            </a:r>
          </a:p>
          <a:p>
            <a:pPr fontAlgn="base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Учитесь у ребят! Вместе переживайте радость познания, а неудачи делайте стартом для новой работы.</a:t>
            </a:r>
          </a:p>
          <a:p>
            <a:pPr fontAlgn="base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Цените каждый миг совместного бытия. Вместе с детьми радуйтесь красоте: восходу и закату, картине художника, голосам птиц, изумляйтесь счастью подаренной жизни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05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1714" y="188640"/>
            <a:ext cx="8256750" cy="1872208"/>
          </a:xfrm>
          <a:prstGeom prst="rect">
            <a:avLst/>
          </a:prstGeom>
          <a:noFill/>
        </p:spPr>
        <p:txBody>
          <a:bodyPr wrap="none">
            <a:prstTxWarp prst="textDeflateBottom">
              <a:avLst>
                <a:gd name="adj" fmla="val 71571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Дорогу осилит идущий!!!</a:t>
            </a:r>
          </a:p>
        </p:txBody>
      </p:sp>
    </p:spTree>
    <p:extLst>
      <p:ext uri="{BB962C8B-B14F-4D97-AF65-F5344CB8AC3E}">
        <p14:creationId xmlns:p14="http://schemas.microsoft.com/office/powerpoint/2010/main" val="33926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39539"/>
            <a:ext cx="2987824" cy="221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Результаты международного исследования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PISA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свидетельствуют о том, что ни один другой фактор, ни объём средств, вкладываемых в образование, ни размер страны, ни показатели равенства образовательных возможностей не дали такой жёсткой корреляции с результатами учащихся, как качество преподавательских кадров.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79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Сегодня выделяются следующие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профессионально‐педагогические компетенции: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редметная компетенция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 (знания в области преподаваемого предмета, методологии предмета);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общепедагогическая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(знания в области индивидуальных </a:t>
            </a:r>
          </a:p>
          <a:p>
            <a:pPr marL="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особенностей психологии, психофизиологии и познавательных   </a:t>
            </a:r>
          </a:p>
          <a:p>
            <a:pPr marL="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процессов личности);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профессионально‐коммуникативная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компетенция</a:t>
            </a:r>
          </a:p>
          <a:p>
            <a:pPr marL="0" indent="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 (практическое владение приёмами эффективного общения);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инновационная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(владение современными технологиями развивающего обучения);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исследовательская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(владениями навыками исследовательской деятельности);</a:t>
            </a:r>
          </a:p>
          <a:p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ефлексивная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(умение обобщить свою работу);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информационно‐коммуникативная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компетенция </a:t>
            </a:r>
          </a:p>
          <a:p>
            <a:pPr marL="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 (владение основами ИКТ для обслуживания потребностей </a:t>
            </a:r>
          </a:p>
          <a:p>
            <a:pPr marL="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учебного процесса).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24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893" y="3508194"/>
            <a:ext cx="4106262" cy="335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Глоссарий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педагогике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— целенаправленный педагогический процесс организации 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стимулирования активной учебно-познавательной деятельности учащихся по овладению знаниями, умениями и навыками.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18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96816"/>
            <a:ext cx="5580112" cy="256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Глоссарий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Воспитание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целенаправленный процесс, осуществляемый под руководством специально выделяемых обществом людей — учителей, педагогов, воспитателей,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включающий в себя все виды учебных занятий 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внеучебной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специально проводимой воспитательной работы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82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04" y="3356992"/>
            <a:ext cx="5251512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Глоссарий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6696744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Развитие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поступательное движение, переход от старого к новому, процесс смены низших ступеней высшими, изменения во внутреннем мире, облике человека в результате внешних влияний и его собственной активности; деятельность по достижению такого результата;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процесс и результат количественных и качественных изменений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50119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0"/>
            <a:ext cx="2483768" cy="248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Глоссарий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41884"/>
            <a:ext cx="7704856" cy="5441168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lnSpc>
                <a:spcPct val="120000"/>
              </a:lnSpc>
              <a:buNone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Педагогическая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результаты осознания педагогом цели обучения или воспитания, а также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способов ее реализации на практике. У человека как субъекта и объекта взаимодействия с педагогом в процессе решения педагогической задачи в результате должны появиться новые знания, умения или ка­чества личности. Педагогическая задача возникает всегда, когда нужно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подготовить переход человека от состояния незнания к состоянию знания, от непонимания к пониманию, от неумения к умению, от беспомощности к самостоятельности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617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20419"/>
            <a:ext cx="2788512" cy="272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Глоссарий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136904" cy="5472608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20000"/>
              </a:lnSpc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Педагогическая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деятельность–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профессиональная деятельность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направленная на создание в педагогическом процессе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оптимальных условий для воспитания, развития и саморазвития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личности воспитанника, выбора возможностей свободного и творческого самовыражения</a:t>
            </a:r>
          </a:p>
        </p:txBody>
      </p:sp>
    </p:spTree>
    <p:extLst>
      <p:ext uri="{BB962C8B-B14F-4D97-AF65-F5344CB8AC3E}">
        <p14:creationId xmlns:p14="http://schemas.microsoft.com/office/powerpoint/2010/main" val="388757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98840"/>
            <a:ext cx="3759160" cy="375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690"/>
            <a:ext cx="8229600" cy="77809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Глоссарий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7200800" cy="5760640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lnSpc>
                <a:spcPct val="12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–сознательный процесс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выявления и постановки целей и задач педагогической деятельности. В современной педагогической науке под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дидактическими целями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понимают концентрированное выражение интересов общества и личности; системообразующий фактор педагогической системы; часть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прогнозирования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проектирования, реализации и управления педагогического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10809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695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Предметные компетенции –  основа профессионального мастерства</vt:lpstr>
      <vt:lpstr>Презентация PowerPoint</vt:lpstr>
      <vt:lpstr>Сегодня выделяются следующие  профессионально‐педагогические компетенции: </vt:lpstr>
      <vt:lpstr>Глоссарий</vt:lpstr>
      <vt:lpstr>Глоссарий</vt:lpstr>
      <vt:lpstr>Глоссарий</vt:lpstr>
      <vt:lpstr>Глоссарий</vt:lpstr>
      <vt:lpstr>Глоссарий</vt:lpstr>
      <vt:lpstr>Глоссарий</vt:lpstr>
      <vt:lpstr>Глоссарий</vt:lpstr>
      <vt:lpstr>Глоссарий</vt:lpstr>
      <vt:lpstr>Глоссарий</vt:lpstr>
      <vt:lpstr>Глоссарий</vt:lpstr>
      <vt:lpstr>Задания</vt:lpstr>
      <vt:lpstr>Свод правил для воспитателей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Предметные компетенции –  основа профессионального мастерства</dc:title>
  <dc:creator>User</dc:creator>
  <cp:lastModifiedBy>akhirina@mail.ru</cp:lastModifiedBy>
  <cp:revision>13</cp:revision>
  <dcterms:created xsi:type="dcterms:W3CDTF">2018-08-23T12:58:15Z</dcterms:created>
  <dcterms:modified xsi:type="dcterms:W3CDTF">2018-08-23T18:09:17Z</dcterms:modified>
</cp:coreProperties>
</file>